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31" r:id="rId1"/>
  </p:sldMasterIdLst>
  <p:sldIdLst>
    <p:sldId id="256" r:id="rId2"/>
    <p:sldId id="257" r:id="rId3"/>
    <p:sldId id="262" r:id="rId4"/>
    <p:sldId id="258" r:id="rId5"/>
    <p:sldId id="263" r:id="rId6"/>
    <p:sldId id="264" r:id="rId7"/>
    <p:sldId id="259" r:id="rId8"/>
    <p:sldId id="260" r:id="rId9"/>
    <p:sldId id="265" r:id="rId10"/>
    <p:sldId id="266" r:id="rId11"/>
    <p:sldId id="261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48"/>
    <p:restoredTop sz="94643"/>
  </p:normalViewPr>
  <p:slideViewPr>
    <p:cSldViewPr snapToGrid="0" snapToObjects="1">
      <p:cViewPr varScale="1">
        <p:scale>
          <a:sx n="110" d="100"/>
          <a:sy n="110" d="100"/>
        </p:scale>
        <p:origin x="1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99548F-D6BC-5D49-BD88-88301B9C013A}" type="doc">
      <dgm:prSet loTypeId="urn:microsoft.com/office/officeart/2005/8/layout/venn1" loCatId="" qsTypeId="urn:microsoft.com/office/officeart/2005/8/quickstyle/simple4" qsCatId="simple" csTypeId="urn:microsoft.com/office/officeart/2005/8/colors/accent1_2" csCatId="accent1" phldr="1"/>
      <dgm:spPr/>
    </dgm:pt>
    <dgm:pt modelId="{2D0EBDD3-23B5-D049-B2C0-29BD6D9444F2}">
      <dgm:prSet phldrT="[Text]"/>
      <dgm:spPr/>
      <dgm:t>
        <a:bodyPr/>
        <a:lstStyle/>
        <a:p>
          <a:r>
            <a:rPr lang="en-US" sz="4100" dirty="0" smtClean="0"/>
            <a:t>Statistics</a:t>
          </a:r>
          <a:endParaRPr lang="en-US" sz="4100" dirty="0"/>
        </a:p>
      </dgm:t>
    </dgm:pt>
    <dgm:pt modelId="{ADC40ED0-ADD2-D949-9C4E-759E65BD536F}" type="parTrans" cxnId="{F481F9FE-7BCD-C843-A270-451D81025C4C}">
      <dgm:prSet/>
      <dgm:spPr/>
      <dgm:t>
        <a:bodyPr/>
        <a:lstStyle/>
        <a:p>
          <a:endParaRPr lang="en-US"/>
        </a:p>
      </dgm:t>
    </dgm:pt>
    <dgm:pt modelId="{8607A669-44D9-8F4F-867B-3382C8AA9B98}" type="sibTrans" cxnId="{F481F9FE-7BCD-C843-A270-451D81025C4C}">
      <dgm:prSet/>
      <dgm:spPr/>
      <dgm:t>
        <a:bodyPr/>
        <a:lstStyle/>
        <a:p>
          <a:endParaRPr lang="en-US"/>
        </a:p>
      </dgm:t>
    </dgm:pt>
    <dgm:pt modelId="{CA51BDBD-4D08-2B40-A822-562A3E8C7C1B}">
      <dgm:prSet phldrT="[Text]" custT="1"/>
      <dgm:spPr/>
      <dgm:t>
        <a:bodyPr/>
        <a:lstStyle/>
        <a:p>
          <a:r>
            <a:rPr lang="en-US" sz="3400" dirty="0" smtClean="0"/>
            <a:t>Machine Learning</a:t>
          </a:r>
          <a:endParaRPr lang="en-US" sz="3400" dirty="0"/>
        </a:p>
      </dgm:t>
    </dgm:pt>
    <dgm:pt modelId="{3AC54FDF-9D90-EB43-AE63-6F9875BBCF2C}" type="parTrans" cxnId="{2ACEC5BF-A43A-FA4C-9AAC-D5368618094E}">
      <dgm:prSet/>
      <dgm:spPr/>
      <dgm:t>
        <a:bodyPr/>
        <a:lstStyle/>
        <a:p>
          <a:endParaRPr lang="en-US"/>
        </a:p>
      </dgm:t>
    </dgm:pt>
    <dgm:pt modelId="{07C05B75-B7ED-EA45-BAEE-68FE2D024D29}" type="sibTrans" cxnId="{2ACEC5BF-A43A-FA4C-9AAC-D5368618094E}">
      <dgm:prSet/>
      <dgm:spPr/>
      <dgm:t>
        <a:bodyPr/>
        <a:lstStyle/>
        <a:p>
          <a:endParaRPr lang="en-US"/>
        </a:p>
      </dgm:t>
    </dgm:pt>
    <dgm:pt modelId="{F6BDFC7B-AB62-BE45-85FC-4BC487E2D7C4}">
      <dgm:prSet phldrT="[Text]" custT="1"/>
      <dgm:spPr/>
      <dgm:t>
        <a:bodyPr/>
        <a:lstStyle/>
        <a:p>
          <a:r>
            <a:rPr lang="en-US" sz="2400" dirty="0" smtClean="0"/>
            <a:t>Linear regression</a:t>
          </a:r>
          <a:endParaRPr lang="en-US" sz="2400" dirty="0"/>
        </a:p>
      </dgm:t>
    </dgm:pt>
    <dgm:pt modelId="{1AA2AE7B-7672-6C4F-B6D8-6A7577D6E0DC}" type="parTrans" cxnId="{0430F3AE-6DA6-DD48-8CE2-69019962729A}">
      <dgm:prSet/>
      <dgm:spPr/>
      <dgm:t>
        <a:bodyPr/>
        <a:lstStyle/>
        <a:p>
          <a:endParaRPr lang="en-US"/>
        </a:p>
      </dgm:t>
    </dgm:pt>
    <dgm:pt modelId="{7296C73A-9F4C-BD4F-8719-EA10A11488E6}" type="sibTrans" cxnId="{0430F3AE-6DA6-DD48-8CE2-69019962729A}">
      <dgm:prSet/>
      <dgm:spPr/>
      <dgm:t>
        <a:bodyPr/>
        <a:lstStyle/>
        <a:p>
          <a:endParaRPr lang="en-US"/>
        </a:p>
      </dgm:t>
    </dgm:pt>
    <dgm:pt modelId="{49CF0653-76FD-7744-B5BF-DFB96E973FF1}">
      <dgm:prSet phldrT="[Text]" custT="1"/>
      <dgm:spPr/>
      <dgm:t>
        <a:bodyPr/>
        <a:lstStyle/>
        <a:p>
          <a:r>
            <a:rPr lang="en-US" sz="2400" dirty="0" smtClean="0"/>
            <a:t>Logistic regression</a:t>
          </a:r>
          <a:endParaRPr lang="en-US" sz="2400" dirty="0"/>
        </a:p>
      </dgm:t>
    </dgm:pt>
    <dgm:pt modelId="{3FFDE8C4-EF63-1643-91C0-FBC8378B36E5}" type="parTrans" cxnId="{5CAA6844-A5C1-9941-AA2B-4B4BBBF15E2E}">
      <dgm:prSet/>
      <dgm:spPr/>
      <dgm:t>
        <a:bodyPr/>
        <a:lstStyle/>
        <a:p>
          <a:endParaRPr lang="en-US"/>
        </a:p>
      </dgm:t>
    </dgm:pt>
    <dgm:pt modelId="{1BBE23EB-ABF4-054C-8EA6-68879384DAA5}" type="sibTrans" cxnId="{5CAA6844-A5C1-9941-AA2B-4B4BBBF15E2E}">
      <dgm:prSet/>
      <dgm:spPr/>
      <dgm:t>
        <a:bodyPr/>
        <a:lstStyle/>
        <a:p>
          <a:endParaRPr lang="en-US"/>
        </a:p>
      </dgm:t>
    </dgm:pt>
    <dgm:pt modelId="{B6E107F7-DDC6-EC40-8A90-DA76F1BD3724}">
      <dgm:prSet phldrT="[Text]" custT="1"/>
      <dgm:spPr/>
      <dgm:t>
        <a:bodyPr/>
        <a:lstStyle/>
        <a:p>
          <a:r>
            <a:rPr lang="en-US" sz="2400" dirty="0" smtClean="0"/>
            <a:t>Discriminant Analysis</a:t>
          </a:r>
          <a:endParaRPr lang="en-US" sz="2400" dirty="0"/>
        </a:p>
      </dgm:t>
    </dgm:pt>
    <dgm:pt modelId="{76FF6A6B-34BB-9F49-94FE-061FC29D1819}" type="parTrans" cxnId="{93ABE830-BDE3-8E42-B252-5609A4032FEF}">
      <dgm:prSet/>
      <dgm:spPr/>
      <dgm:t>
        <a:bodyPr/>
        <a:lstStyle/>
        <a:p>
          <a:endParaRPr lang="en-US"/>
        </a:p>
      </dgm:t>
    </dgm:pt>
    <dgm:pt modelId="{55B48B68-92A1-644B-BBFC-2892EE850224}" type="sibTrans" cxnId="{93ABE830-BDE3-8E42-B252-5609A4032FEF}">
      <dgm:prSet/>
      <dgm:spPr/>
      <dgm:t>
        <a:bodyPr/>
        <a:lstStyle/>
        <a:p>
          <a:endParaRPr lang="en-US"/>
        </a:p>
      </dgm:t>
    </dgm:pt>
    <dgm:pt modelId="{86080543-228C-AB4E-9924-4C1E5B34EF48}">
      <dgm:prSet phldrT="[Text]" custT="1"/>
      <dgm:spPr/>
      <dgm:t>
        <a:bodyPr/>
        <a:lstStyle/>
        <a:p>
          <a:r>
            <a:rPr lang="en-US" sz="2400" dirty="0" smtClean="0"/>
            <a:t>Random Forest</a:t>
          </a:r>
          <a:endParaRPr lang="en-US" sz="2400" dirty="0"/>
        </a:p>
      </dgm:t>
    </dgm:pt>
    <dgm:pt modelId="{49C34CB9-AC12-9942-98E6-C40208EBA183}" type="parTrans" cxnId="{1D0B3714-ECE6-8B47-985B-D33DD0E32B5A}">
      <dgm:prSet/>
      <dgm:spPr/>
      <dgm:t>
        <a:bodyPr/>
        <a:lstStyle/>
        <a:p>
          <a:endParaRPr lang="en-US"/>
        </a:p>
      </dgm:t>
    </dgm:pt>
    <dgm:pt modelId="{E0A67AB1-4E2A-3F44-821E-E4934A48C7C2}" type="sibTrans" cxnId="{1D0B3714-ECE6-8B47-985B-D33DD0E32B5A}">
      <dgm:prSet/>
      <dgm:spPr/>
      <dgm:t>
        <a:bodyPr/>
        <a:lstStyle/>
        <a:p>
          <a:endParaRPr lang="en-US"/>
        </a:p>
      </dgm:t>
    </dgm:pt>
    <dgm:pt modelId="{A23C25A7-5F91-EE4F-8C33-7C48144CAD68}">
      <dgm:prSet phldrT="[Text]" custT="1"/>
      <dgm:spPr/>
      <dgm:t>
        <a:bodyPr/>
        <a:lstStyle/>
        <a:p>
          <a:r>
            <a:rPr lang="en-US" sz="2400" dirty="0" smtClean="0"/>
            <a:t>Gradient Boosting Machine</a:t>
          </a:r>
          <a:endParaRPr lang="en-US" sz="2400" dirty="0"/>
        </a:p>
      </dgm:t>
    </dgm:pt>
    <dgm:pt modelId="{175132EE-E58E-5141-90B5-33C4C2DA675F}" type="parTrans" cxnId="{8F85CF66-B921-1540-9D4D-F9BED089BB5F}">
      <dgm:prSet/>
      <dgm:spPr/>
      <dgm:t>
        <a:bodyPr/>
        <a:lstStyle/>
        <a:p>
          <a:endParaRPr lang="en-US"/>
        </a:p>
      </dgm:t>
    </dgm:pt>
    <dgm:pt modelId="{5191E4FA-023A-FC43-A7B3-758ED99C7656}" type="sibTrans" cxnId="{8F85CF66-B921-1540-9D4D-F9BED089BB5F}">
      <dgm:prSet/>
      <dgm:spPr/>
      <dgm:t>
        <a:bodyPr/>
        <a:lstStyle/>
        <a:p>
          <a:endParaRPr lang="en-US"/>
        </a:p>
      </dgm:t>
    </dgm:pt>
    <dgm:pt modelId="{BA2F04A3-0507-8546-9641-E3FE333F7F96}">
      <dgm:prSet phldrT="[Text]" custT="1"/>
      <dgm:spPr/>
      <dgm:t>
        <a:bodyPr/>
        <a:lstStyle/>
        <a:p>
          <a:r>
            <a:rPr lang="en-US" sz="2400" dirty="0" smtClean="0"/>
            <a:t>Classification and Regression Trees</a:t>
          </a:r>
          <a:endParaRPr lang="en-US" sz="2400" dirty="0"/>
        </a:p>
      </dgm:t>
    </dgm:pt>
    <dgm:pt modelId="{2CB280A0-42AB-024A-8F6D-E609734DB800}" type="parTrans" cxnId="{323D99D9-6091-7E4D-89D5-916D037EB022}">
      <dgm:prSet/>
      <dgm:spPr/>
      <dgm:t>
        <a:bodyPr/>
        <a:lstStyle/>
        <a:p>
          <a:endParaRPr lang="en-US"/>
        </a:p>
      </dgm:t>
    </dgm:pt>
    <dgm:pt modelId="{8D8C673F-5E0F-434F-9A2C-67AF0CD27CA9}" type="sibTrans" cxnId="{323D99D9-6091-7E4D-89D5-916D037EB022}">
      <dgm:prSet/>
      <dgm:spPr/>
      <dgm:t>
        <a:bodyPr/>
        <a:lstStyle/>
        <a:p>
          <a:endParaRPr lang="en-US"/>
        </a:p>
      </dgm:t>
    </dgm:pt>
    <dgm:pt modelId="{59299AC7-AE6A-0643-B37C-7E8E72DDB35A}">
      <dgm:prSet phldrT="[Text]" custT="1"/>
      <dgm:spPr/>
      <dgm:t>
        <a:bodyPr/>
        <a:lstStyle/>
        <a:p>
          <a:r>
            <a:rPr lang="en-US" sz="2400" dirty="0" smtClean="0"/>
            <a:t>Deep Learning</a:t>
          </a:r>
          <a:endParaRPr lang="en-US" sz="2400" dirty="0"/>
        </a:p>
      </dgm:t>
    </dgm:pt>
    <dgm:pt modelId="{93E072F7-F534-324D-971D-3E7BD46BD244}" type="parTrans" cxnId="{09803564-043A-154F-A715-3CF81CFC8CB8}">
      <dgm:prSet/>
      <dgm:spPr/>
      <dgm:t>
        <a:bodyPr/>
        <a:lstStyle/>
        <a:p>
          <a:endParaRPr lang="en-US"/>
        </a:p>
      </dgm:t>
    </dgm:pt>
    <dgm:pt modelId="{EDD67532-EA5A-5B41-B82C-0564185E3F0F}" type="sibTrans" cxnId="{09803564-043A-154F-A715-3CF81CFC8CB8}">
      <dgm:prSet/>
      <dgm:spPr/>
      <dgm:t>
        <a:bodyPr/>
        <a:lstStyle/>
        <a:p>
          <a:endParaRPr lang="en-US"/>
        </a:p>
      </dgm:t>
    </dgm:pt>
    <dgm:pt modelId="{8398933B-8D74-A948-BFCD-C181B9E77496}">
      <dgm:prSet phldrT="[Text]" custT="1"/>
      <dgm:spPr/>
      <dgm:t>
        <a:bodyPr/>
        <a:lstStyle/>
        <a:p>
          <a:r>
            <a:rPr lang="en-US" sz="2400" dirty="0" smtClean="0"/>
            <a:t>Lasso</a:t>
          </a:r>
          <a:endParaRPr lang="en-US" sz="2400" dirty="0"/>
        </a:p>
      </dgm:t>
    </dgm:pt>
    <dgm:pt modelId="{90946AFD-9DE4-7B49-BF85-04E85F99A35F}" type="parTrans" cxnId="{0F9BA77F-383A-804D-995D-CA8FE8987A79}">
      <dgm:prSet/>
      <dgm:spPr/>
      <dgm:t>
        <a:bodyPr/>
        <a:lstStyle/>
        <a:p>
          <a:endParaRPr lang="en-US"/>
        </a:p>
      </dgm:t>
    </dgm:pt>
    <dgm:pt modelId="{8C7CD3D5-3682-1C4F-A07C-0B9C308AF563}" type="sibTrans" cxnId="{0F9BA77F-383A-804D-995D-CA8FE8987A79}">
      <dgm:prSet/>
      <dgm:spPr/>
      <dgm:t>
        <a:bodyPr/>
        <a:lstStyle/>
        <a:p>
          <a:endParaRPr lang="en-US"/>
        </a:p>
      </dgm:t>
    </dgm:pt>
    <dgm:pt modelId="{01401DD7-DF6B-6348-BB6D-199588B50BB8}">
      <dgm:prSet phldrT="[Text]" custT="1"/>
      <dgm:spPr/>
      <dgm:t>
        <a:bodyPr/>
        <a:lstStyle/>
        <a:p>
          <a:r>
            <a:rPr lang="en-US" sz="2400" dirty="0" smtClean="0"/>
            <a:t>Survival Analysis</a:t>
          </a:r>
          <a:endParaRPr lang="en-US" sz="2400" dirty="0"/>
        </a:p>
      </dgm:t>
    </dgm:pt>
    <dgm:pt modelId="{A0BA870A-322D-8540-9153-8823FE61B124}" type="parTrans" cxnId="{0D0E9F1E-21B2-D542-9CFF-77ACCA012607}">
      <dgm:prSet/>
      <dgm:spPr/>
      <dgm:t>
        <a:bodyPr/>
        <a:lstStyle/>
        <a:p>
          <a:endParaRPr lang="en-US"/>
        </a:p>
      </dgm:t>
    </dgm:pt>
    <dgm:pt modelId="{0A81BA21-7ADD-D947-B9EB-B99A7F7EDADD}" type="sibTrans" cxnId="{0D0E9F1E-21B2-D542-9CFF-77ACCA012607}">
      <dgm:prSet/>
      <dgm:spPr/>
      <dgm:t>
        <a:bodyPr/>
        <a:lstStyle/>
        <a:p>
          <a:endParaRPr lang="en-US"/>
        </a:p>
      </dgm:t>
    </dgm:pt>
    <dgm:pt modelId="{2D340B3A-5708-E148-8764-641AC9DDBB6E}">
      <dgm:prSet phldrT="[Text]" custT="1"/>
      <dgm:spPr/>
      <dgm:t>
        <a:bodyPr/>
        <a:lstStyle/>
        <a:p>
          <a:r>
            <a:rPr lang="en-US" sz="2400" dirty="0" smtClean="0"/>
            <a:t>K-nearest neighbors</a:t>
          </a:r>
          <a:endParaRPr lang="en-US" sz="2400" dirty="0"/>
        </a:p>
      </dgm:t>
    </dgm:pt>
    <dgm:pt modelId="{BEAB1393-A495-AD4B-BBD4-E93AAAB99A1F}" type="parTrans" cxnId="{5C6598A7-7DD4-104D-9F50-44A62118056F}">
      <dgm:prSet/>
      <dgm:spPr/>
      <dgm:t>
        <a:bodyPr/>
        <a:lstStyle/>
        <a:p>
          <a:endParaRPr lang="en-US"/>
        </a:p>
      </dgm:t>
    </dgm:pt>
    <dgm:pt modelId="{00F67E9E-F289-F94B-AA0A-8778192B9701}" type="sibTrans" cxnId="{5C6598A7-7DD4-104D-9F50-44A62118056F}">
      <dgm:prSet/>
      <dgm:spPr/>
      <dgm:t>
        <a:bodyPr/>
        <a:lstStyle/>
        <a:p>
          <a:endParaRPr lang="en-US"/>
        </a:p>
      </dgm:t>
    </dgm:pt>
    <dgm:pt modelId="{8AE896FF-384D-1B47-9021-128357793A54}">
      <dgm:prSet phldrT="[Text]" custT="1"/>
      <dgm:spPr/>
      <dgm:t>
        <a:bodyPr/>
        <a:lstStyle/>
        <a:p>
          <a:r>
            <a:rPr lang="en-US" sz="2400" dirty="0" smtClean="0"/>
            <a:t>Support Vector Machines</a:t>
          </a:r>
          <a:endParaRPr lang="en-US" sz="2400" dirty="0"/>
        </a:p>
      </dgm:t>
    </dgm:pt>
    <dgm:pt modelId="{6DDB685E-BC43-8C42-94D9-7C88D39B5346}" type="parTrans" cxnId="{909C8334-6EC0-644D-9C73-EE26233DA014}">
      <dgm:prSet/>
      <dgm:spPr/>
      <dgm:t>
        <a:bodyPr/>
        <a:lstStyle/>
        <a:p>
          <a:endParaRPr lang="en-US"/>
        </a:p>
      </dgm:t>
    </dgm:pt>
    <dgm:pt modelId="{4D17D33E-204E-B749-BC70-AB4740483887}" type="sibTrans" cxnId="{909C8334-6EC0-644D-9C73-EE26233DA014}">
      <dgm:prSet/>
      <dgm:spPr/>
      <dgm:t>
        <a:bodyPr/>
        <a:lstStyle/>
        <a:p>
          <a:endParaRPr lang="en-US"/>
        </a:p>
      </dgm:t>
    </dgm:pt>
    <dgm:pt modelId="{AAB7BF09-BE99-7A46-915A-97B1B1559DC4}">
      <dgm:prSet phldrT="[Text]" custT="1"/>
      <dgm:spPr/>
      <dgm:t>
        <a:bodyPr/>
        <a:lstStyle/>
        <a:p>
          <a:r>
            <a:rPr lang="en-US" sz="2400" dirty="0" smtClean="0"/>
            <a:t>Principal Component Regression</a:t>
          </a:r>
          <a:endParaRPr lang="en-US" sz="2400" dirty="0"/>
        </a:p>
      </dgm:t>
    </dgm:pt>
    <dgm:pt modelId="{A8090557-3937-A847-9678-ACB7BBCA1A1D}" type="sibTrans" cxnId="{E17F823F-1D66-CA41-8AED-C2D1FD6B2B4A}">
      <dgm:prSet/>
      <dgm:spPr/>
      <dgm:t>
        <a:bodyPr/>
        <a:lstStyle/>
        <a:p>
          <a:endParaRPr lang="en-US"/>
        </a:p>
      </dgm:t>
    </dgm:pt>
    <dgm:pt modelId="{00274300-EF7F-4C41-A298-5EB131A490B6}" type="parTrans" cxnId="{E17F823F-1D66-CA41-8AED-C2D1FD6B2B4A}">
      <dgm:prSet/>
      <dgm:spPr/>
      <dgm:t>
        <a:bodyPr/>
        <a:lstStyle/>
        <a:p>
          <a:endParaRPr lang="en-US"/>
        </a:p>
      </dgm:t>
    </dgm:pt>
    <dgm:pt modelId="{6A1EAC8B-A783-DB42-A463-DF3CEA0CBBEE}">
      <dgm:prSet phldrT="[Text]" custT="1"/>
      <dgm:spPr/>
      <dgm:t>
        <a:bodyPr/>
        <a:lstStyle/>
        <a:p>
          <a:r>
            <a:rPr lang="en-US" sz="2400" dirty="0" smtClean="0"/>
            <a:t>Multivariate Adaptive Regression Splines</a:t>
          </a:r>
          <a:endParaRPr lang="en-US" sz="2400" dirty="0"/>
        </a:p>
      </dgm:t>
    </dgm:pt>
    <dgm:pt modelId="{64692922-93D0-0F4C-BDDF-3AF071F20322}" type="parTrans" cxnId="{63BA8164-7A78-7249-8347-053125E6B6A9}">
      <dgm:prSet/>
      <dgm:spPr/>
      <dgm:t>
        <a:bodyPr/>
        <a:lstStyle/>
        <a:p>
          <a:endParaRPr lang="en-US"/>
        </a:p>
      </dgm:t>
    </dgm:pt>
    <dgm:pt modelId="{C5EFDDE8-6803-9341-B3F5-4702688CAEB7}" type="sibTrans" cxnId="{63BA8164-7A78-7249-8347-053125E6B6A9}">
      <dgm:prSet/>
      <dgm:spPr/>
      <dgm:t>
        <a:bodyPr/>
        <a:lstStyle/>
        <a:p>
          <a:endParaRPr lang="en-US"/>
        </a:p>
      </dgm:t>
    </dgm:pt>
    <dgm:pt modelId="{5EBF9B49-EA2F-AE4A-8AF9-C8A01F5BAB40}">
      <dgm:prSet phldrT="[Text]" custT="1"/>
      <dgm:spPr/>
      <dgm:t>
        <a:bodyPr/>
        <a:lstStyle/>
        <a:p>
          <a:r>
            <a:rPr lang="en-US" sz="2400" dirty="0" smtClean="0"/>
            <a:t>Naïve Bayes</a:t>
          </a:r>
          <a:endParaRPr lang="en-US" sz="2400" dirty="0"/>
        </a:p>
      </dgm:t>
    </dgm:pt>
    <dgm:pt modelId="{D034F25C-27D3-BF47-9518-CCB40568B578}" type="parTrans" cxnId="{3FD25885-D341-B247-9B2E-5F37CCDF5A2E}">
      <dgm:prSet/>
      <dgm:spPr/>
      <dgm:t>
        <a:bodyPr/>
        <a:lstStyle/>
        <a:p>
          <a:endParaRPr lang="en-US"/>
        </a:p>
      </dgm:t>
    </dgm:pt>
    <dgm:pt modelId="{ABE73F89-3BF7-E048-859B-6CE503228B81}" type="sibTrans" cxnId="{3FD25885-D341-B247-9B2E-5F37CCDF5A2E}">
      <dgm:prSet/>
      <dgm:spPr/>
      <dgm:t>
        <a:bodyPr/>
        <a:lstStyle/>
        <a:p>
          <a:endParaRPr lang="en-US"/>
        </a:p>
      </dgm:t>
    </dgm:pt>
    <dgm:pt modelId="{439114D5-DED4-7D43-97E0-E878C124523D}" type="pres">
      <dgm:prSet presAssocID="{0499548F-D6BC-5D49-BD88-88301B9C013A}" presName="compositeShape" presStyleCnt="0">
        <dgm:presLayoutVars>
          <dgm:chMax val="7"/>
          <dgm:dir/>
          <dgm:resizeHandles val="exact"/>
        </dgm:presLayoutVars>
      </dgm:prSet>
      <dgm:spPr/>
    </dgm:pt>
    <dgm:pt modelId="{09EA9B5C-99E7-6F49-9C5B-2F901CDEA9B5}" type="pres">
      <dgm:prSet presAssocID="{2D0EBDD3-23B5-D049-B2C0-29BD6D9444F2}" presName="circ1" presStyleLbl="vennNode1" presStyleIdx="0" presStyleCnt="2" custLinFactNeighborY="566"/>
      <dgm:spPr/>
      <dgm:t>
        <a:bodyPr/>
        <a:lstStyle/>
        <a:p>
          <a:endParaRPr lang="en-US"/>
        </a:p>
      </dgm:t>
    </dgm:pt>
    <dgm:pt modelId="{C400EF63-6CF4-F14F-85E0-1BC3FDB19E2F}" type="pres">
      <dgm:prSet presAssocID="{2D0EBDD3-23B5-D049-B2C0-29BD6D9444F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F118D4-86F0-E545-AFC9-A04E77320626}" type="pres">
      <dgm:prSet presAssocID="{CA51BDBD-4D08-2B40-A822-562A3E8C7C1B}" presName="circ2" presStyleLbl="vennNode1" presStyleIdx="1" presStyleCnt="2" custLinFactNeighborY="-616"/>
      <dgm:spPr/>
      <dgm:t>
        <a:bodyPr/>
        <a:lstStyle/>
        <a:p>
          <a:endParaRPr lang="en-US"/>
        </a:p>
      </dgm:t>
    </dgm:pt>
    <dgm:pt modelId="{F4D018E7-DDA0-2C49-B7EA-4D28393B47F0}" type="pres">
      <dgm:prSet presAssocID="{CA51BDBD-4D08-2B40-A822-562A3E8C7C1B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5315869-1BF3-B640-831D-1C3BFC1FE785}" type="presOf" srcId="{AAB7BF09-BE99-7A46-915A-97B1B1559DC4}" destId="{C400EF63-6CF4-F14F-85E0-1BC3FDB19E2F}" srcOrd="1" destOrd="6" presId="urn:microsoft.com/office/officeart/2005/8/layout/venn1"/>
    <dgm:cxn modelId="{670DD1CF-BB95-ED42-B7D5-8ED9681AC3EA}" type="presOf" srcId="{01401DD7-DF6B-6348-BB6D-199588B50BB8}" destId="{C400EF63-6CF4-F14F-85E0-1BC3FDB19E2F}" srcOrd="1" destOrd="4" presId="urn:microsoft.com/office/officeart/2005/8/layout/venn1"/>
    <dgm:cxn modelId="{8B3F5A5B-17CD-9141-BADD-0BE2A537B369}" type="presOf" srcId="{F6BDFC7B-AB62-BE45-85FC-4BC487E2D7C4}" destId="{09EA9B5C-99E7-6F49-9C5B-2F901CDEA9B5}" srcOrd="0" destOrd="1" presId="urn:microsoft.com/office/officeart/2005/8/layout/venn1"/>
    <dgm:cxn modelId="{68A42786-EA34-0F4F-8C19-C956FF03ACB2}" type="presOf" srcId="{CA51BDBD-4D08-2B40-A822-562A3E8C7C1B}" destId="{12F118D4-86F0-E545-AFC9-A04E77320626}" srcOrd="0" destOrd="0" presId="urn:microsoft.com/office/officeart/2005/8/layout/venn1"/>
    <dgm:cxn modelId="{674536A2-40C8-8A44-AD19-7DFCA4C837EE}" type="presOf" srcId="{86080543-228C-AB4E-9924-4C1E5B34EF48}" destId="{F4D018E7-DDA0-2C49-B7EA-4D28393B47F0}" srcOrd="1" destOrd="4" presId="urn:microsoft.com/office/officeart/2005/8/layout/venn1"/>
    <dgm:cxn modelId="{C00F739E-49D6-3648-B2AD-B318129D9EE8}" type="presOf" srcId="{49CF0653-76FD-7744-B5BF-DFB96E973FF1}" destId="{09EA9B5C-99E7-6F49-9C5B-2F901CDEA9B5}" srcOrd="0" destOrd="2" presId="urn:microsoft.com/office/officeart/2005/8/layout/venn1"/>
    <dgm:cxn modelId="{BFCC43D7-FDD9-D14F-9629-160958804FA6}" type="presOf" srcId="{A23C25A7-5F91-EE4F-8C33-7C48144CAD68}" destId="{12F118D4-86F0-E545-AFC9-A04E77320626}" srcOrd="0" destOrd="5" presId="urn:microsoft.com/office/officeart/2005/8/layout/venn1"/>
    <dgm:cxn modelId="{3AA9864E-F977-FB41-AD35-C59A29137643}" type="presOf" srcId="{6A1EAC8B-A783-DB42-A463-DF3CEA0CBBEE}" destId="{09EA9B5C-99E7-6F49-9C5B-2F901CDEA9B5}" srcOrd="0" destOrd="7" presId="urn:microsoft.com/office/officeart/2005/8/layout/venn1"/>
    <dgm:cxn modelId="{7A93C803-6513-0F4E-A8A2-1FE6443275AC}" type="presOf" srcId="{F6BDFC7B-AB62-BE45-85FC-4BC487E2D7C4}" destId="{C400EF63-6CF4-F14F-85E0-1BC3FDB19E2F}" srcOrd="1" destOrd="1" presId="urn:microsoft.com/office/officeart/2005/8/layout/venn1"/>
    <dgm:cxn modelId="{8E5FCCB1-0DA9-4442-A4E3-D6D24DCC0D20}" type="presOf" srcId="{8398933B-8D74-A948-BFCD-C181B9E77496}" destId="{09EA9B5C-99E7-6F49-9C5B-2F901CDEA9B5}" srcOrd="0" destOrd="5" presId="urn:microsoft.com/office/officeart/2005/8/layout/venn1"/>
    <dgm:cxn modelId="{3BF8A62B-CE57-0740-8D3E-20B51ABA4B1C}" type="presOf" srcId="{2D340B3A-5708-E148-8764-641AC9DDBB6E}" destId="{12F118D4-86F0-E545-AFC9-A04E77320626}" srcOrd="0" destOrd="2" presId="urn:microsoft.com/office/officeart/2005/8/layout/venn1"/>
    <dgm:cxn modelId="{0430F3AE-6DA6-DD48-8CE2-69019962729A}" srcId="{2D0EBDD3-23B5-D049-B2C0-29BD6D9444F2}" destId="{F6BDFC7B-AB62-BE45-85FC-4BC487E2D7C4}" srcOrd="0" destOrd="0" parTransId="{1AA2AE7B-7672-6C4F-B6D8-6A7577D6E0DC}" sibTransId="{7296C73A-9F4C-BD4F-8719-EA10A11488E6}"/>
    <dgm:cxn modelId="{5F7215A9-8E07-024F-8AE1-2FA63FCD2D49}" type="presOf" srcId="{2D340B3A-5708-E148-8764-641AC9DDBB6E}" destId="{F4D018E7-DDA0-2C49-B7EA-4D28393B47F0}" srcOrd="1" destOrd="2" presId="urn:microsoft.com/office/officeart/2005/8/layout/venn1"/>
    <dgm:cxn modelId="{0D0E9F1E-21B2-D542-9CFF-77ACCA012607}" srcId="{2D0EBDD3-23B5-D049-B2C0-29BD6D9444F2}" destId="{01401DD7-DF6B-6348-BB6D-199588B50BB8}" srcOrd="3" destOrd="0" parTransId="{A0BA870A-322D-8540-9153-8823FE61B124}" sibTransId="{0A81BA21-7ADD-D947-B9EB-B99A7F7EDADD}"/>
    <dgm:cxn modelId="{F38EC018-2078-9842-91CC-AB9DFD66C2B2}" type="presOf" srcId="{8398933B-8D74-A948-BFCD-C181B9E77496}" destId="{C400EF63-6CF4-F14F-85E0-1BC3FDB19E2F}" srcOrd="1" destOrd="5" presId="urn:microsoft.com/office/officeart/2005/8/layout/venn1"/>
    <dgm:cxn modelId="{3FD25885-D341-B247-9B2E-5F37CCDF5A2E}" srcId="{CA51BDBD-4D08-2B40-A822-562A3E8C7C1B}" destId="{5EBF9B49-EA2F-AE4A-8AF9-C8A01F5BAB40}" srcOrd="2" destOrd="0" parTransId="{D034F25C-27D3-BF47-9518-CCB40568B578}" sibTransId="{ABE73F89-3BF7-E048-859B-6CE503228B81}"/>
    <dgm:cxn modelId="{09803564-043A-154F-A715-3CF81CFC8CB8}" srcId="{CA51BDBD-4D08-2B40-A822-562A3E8C7C1B}" destId="{59299AC7-AE6A-0643-B37C-7E8E72DDB35A}" srcOrd="6" destOrd="0" parTransId="{93E072F7-F534-324D-971D-3E7BD46BD244}" sibTransId="{EDD67532-EA5A-5B41-B82C-0564185E3F0F}"/>
    <dgm:cxn modelId="{9A85822F-1345-6E4B-B8DA-DEE4005DD89F}" type="presOf" srcId="{BA2F04A3-0507-8546-9641-E3FE333F7F96}" destId="{F4D018E7-DDA0-2C49-B7EA-4D28393B47F0}" srcOrd="1" destOrd="1" presId="urn:microsoft.com/office/officeart/2005/8/layout/venn1"/>
    <dgm:cxn modelId="{F481F9FE-7BCD-C843-A270-451D81025C4C}" srcId="{0499548F-D6BC-5D49-BD88-88301B9C013A}" destId="{2D0EBDD3-23B5-D049-B2C0-29BD6D9444F2}" srcOrd="0" destOrd="0" parTransId="{ADC40ED0-ADD2-D949-9C4E-759E65BD536F}" sibTransId="{8607A669-44D9-8F4F-867B-3382C8AA9B98}"/>
    <dgm:cxn modelId="{5CAA6844-A5C1-9941-AA2B-4B4BBBF15E2E}" srcId="{2D0EBDD3-23B5-D049-B2C0-29BD6D9444F2}" destId="{49CF0653-76FD-7744-B5BF-DFB96E973FF1}" srcOrd="1" destOrd="0" parTransId="{3FFDE8C4-EF63-1643-91C0-FBC8378B36E5}" sibTransId="{1BBE23EB-ABF4-054C-8EA6-68879384DAA5}"/>
    <dgm:cxn modelId="{A561A7B0-7BA8-2141-9CA2-72076339681C}" type="presOf" srcId="{8AE896FF-384D-1B47-9021-128357793A54}" destId="{12F118D4-86F0-E545-AFC9-A04E77320626}" srcOrd="0" destOrd="6" presId="urn:microsoft.com/office/officeart/2005/8/layout/venn1"/>
    <dgm:cxn modelId="{0F9BA77F-383A-804D-995D-CA8FE8987A79}" srcId="{2D0EBDD3-23B5-D049-B2C0-29BD6D9444F2}" destId="{8398933B-8D74-A948-BFCD-C181B9E77496}" srcOrd="4" destOrd="0" parTransId="{90946AFD-9DE4-7B49-BF85-04E85F99A35F}" sibTransId="{8C7CD3D5-3682-1C4F-A07C-0B9C308AF563}"/>
    <dgm:cxn modelId="{323D99D9-6091-7E4D-89D5-916D037EB022}" srcId="{CA51BDBD-4D08-2B40-A822-562A3E8C7C1B}" destId="{BA2F04A3-0507-8546-9641-E3FE333F7F96}" srcOrd="0" destOrd="0" parTransId="{2CB280A0-42AB-024A-8F6D-E609734DB800}" sibTransId="{8D8C673F-5E0F-434F-9A2C-67AF0CD27CA9}"/>
    <dgm:cxn modelId="{F436B74A-A847-F442-92CB-E2D5C6321BD7}" type="presOf" srcId="{CA51BDBD-4D08-2B40-A822-562A3E8C7C1B}" destId="{F4D018E7-DDA0-2C49-B7EA-4D28393B47F0}" srcOrd="1" destOrd="0" presId="urn:microsoft.com/office/officeart/2005/8/layout/venn1"/>
    <dgm:cxn modelId="{8F85CF66-B921-1540-9D4D-F9BED089BB5F}" srcId="{CA51BDBD-4D08-2B40-A822-562A3E8C7C1B}" destId="{A23C25A7-5F91-EE4F-8C33-7C48144CAD68}" srcOrd="4" destOrd="0" parTransId="{175132EE-E58E-5141-90B5-33C4C2DA675F}" sibTransId="{5191E4FA-023A-FC43-A7B3-758ED99C7656}"/>
    <dgm:cxn modelId="{909C8334-6EC0-644D-9C73-EE26233DA014}" srcId="{CA51BDBD-4D08-2B40-A822-562A3E8C7C1B}" destId="{8AE896FF-384D-1B47-9021-128357793A54}" srcOrd="5" destOrd="0" parTransId="{6DDB685E-BC43-8C42-94D9-7C88D39B5346}" sibTransId="{4D17D33E-204E-B749-BC70-AB4740483887}"/>
    <dgm:cxn modelId="{41BBF17B-7FA9-4A44-BFF2-5854FC2BFE38}" type="presOf" srcId="{01401DD7-DF6B-6348-BB6D-199588B50BB8}" destId="{09EA9B5C-99E7-6F49-9C5B-2F901CDEA9B5}" srcOrd="0" destOrd="4" presId="urn:microsoft.com/office/officeart/2005/8/layout/venn1"/>
    <dgm:cxn modelId="{6273952B-D481-3C40-855D-E3EA0C46A3C4}" type="presOf" srcId="{5EBF9B49-EA2F-AE4A-8AF9-C8A01F5BAB40}" destId="{F4D018E7-DDA0-2C49-B7EA-4D28393B47F0}" srcOrd="1" destOrd="3" presId="urn:microsoft.com/office/officeart/2005/8/layout/venn1"/>
    <dgm:cxn modelId="{407FE034-0078-364F-B772-EBBF5B952B38}" type="presOf" srcId="{59299AC7-AE6A-0643-B37C-7E8E72DDB35A}" destId="{12F118D4-86F0-E545-AFC9-A04E77320626}" srcOrd="0" destOrd="7" presId="urn:microsoft.com/office/officeart/2005/8/layout/venn1"/>
    <dgm:cxn modelId="{E17F823F-1D66-CA41-8AED-C2D1FD6B2B4A}" srcId="{2D0EBDD3-23B5-D049-B2C0-29BD6D9444F2}" destId="{AAB7BF09-BE99-7A46-915A-97B1B1559DC4}" srcOrd="5" destOrd="0" parTransId="{00274300-EF7F-4C41-A298-5EB131A490B6}" sibTransId="{A8090557-3937-A847-9678-ACB7BBCA1A1D}"/>
    <dgm:cxn modelId="{23D78C32-01C1-E340-8482-3EF1EB3F169B}" type="presOf" srcId="{B6E107F7-DDC6-EC40-8A90-DA76F1BD3724}" destId="{C400EF63-6CF4-F14F-85E0-1BC3FDB19E2F}" srcOrd="1" destOrd="3" presId="urn:microsoft.com/office/officeart/2005/8/layout/venn1"/>
    <dgm:cxn modelId="{D89168B4-D401-0B41-9CAA-118D7BFB7026}" type="presOf" srcId="{8AE896FF-384D-1B47-9021-128357793A54}" destId="{F4D018E7-DDA0-2C49-B7EA-4D28393B47F0}" srcOrd="1" destOrd="6" presId="urn:microsoft.com/office/officeart/2005/8/layout/venn1"/>
    <dgm:cxn modelId="{1D0B3714-ECE6-8B47-985B-D33DD0E32B5A}" srcId="{CA51BDBD-4D08-2B40-A822-562A3E8C7C1B}" destId="{86080543-228C-AB4E-9924-4C1E5B34EF48}" srcOrd="3" destOrd="0" parTransId="{49C34CB9-AC12-9942-98E6-C40208EBA183}" sibTransId="{E0A67AB1-4E2A-3F44-821E-E4934A48C7C2}"/>
    <dgm:cxn modelId="{8771B75C-EEAD-CD41-88DA-F3AEF6222532}" type="presOf" srcId="{6A1EAC8B-A783-DB42-A463-DF3CEA0CBBEE}" destId="{C400EF63-6CF4-F14F-85E0-1BC3FDB19E2F}" srcOrd="1" destOrd="7" presId="urn:microsoft.com/office/officeart/2005/8/layout/venn1"/>
    <dgm:cxn modelId="{6273D6EE-B11F-BF49-924E-824DD2795B2D}" type="presOf" srcId="{2D0EBDD3-23B5-D049-B2C0-29BD6D9444F2}" destId="{09EA9B5C-99E7-6F49-9C5B-2F901CDEA9B5}" srcOrd="0" destOrd="0" presId="urn:microsoft.com/office/officeart/2005/8/layout/venn1"/>
    <dgm:cxn modelId="{E3D270B8-998F-B140-9240-BB66C02DC0C5}" type="presOf" srcId="{B6E107F7-DDC6-EC40-8A90-DA76F1BD3724}" destId="{09EA9B5C-99E7-6F49-9C5B-2F901CDEA9B5}" srcOrd="0" destOrd="3" presId="urn:microsoft.com/office/officeart/2005/8/layout/venn1"/>
    <dgm:cxn modelId="{AC63FDE5-9E8F-EF47-BB38-735A576806C0}" type="presOf" srcId="{BA2F04A3-0507-8546-9641-E3FE333F7F96}" destId="{12F118D4-86F0-E545-AFC9-A04E77320626}" srcOrd="0" destOrd="1" presId="urn:microsoft.com/office/officeart/2005/8/layout/venn1"/>
    <dgm:cxn modelId="{24D1C042-A532-FE4C-AE25-B882C1E31757}" type="presOf" srcId="{49CF0653-76FD-7744-B5BF-DFB96E973FF1}" destId="{C400EF63-6CF4-F14F-85E0-1BC3FDB19E2F}" srcOrd="1" destOrd="2" presId="urn:microsoft.com/office/officeart/2005/8/layout/venn1"/>
    <dgm:cxn modelId="{2ACEC5BF-A43A-FA4C-9AAC-D5368618094E}" srcId="{0499548F-D6BC-5D49-BD88-88301B9C013A}" destId="{CA51BDBD-4D08-2B40-A822-562A3E8C7C1B}" srcOrd="1" destOrd="0" parTransId="{3AC54FDF-9D90-EB43-AE63-6F9875BBCF2C}" sibTransId="{07C05B75-B7ED-EA45-BAEE-68FE2D024D29}"/>
    <dgm:cxn modelId="{63BA8164-7A78-7249-8347-053125E6B6A9}" srcId="{2D0EBDD3-23B5-D049-B2C0-29BD6D9444F2}" destId="{6A1EAC8B-A783-DB42-A463-DF3CEA0CBBEE}" srcOrd="6" destOrd="0" parTransId="{64692922-93D0-0F4C-BDDF-3AF071F20322}" sibTransId="{C5EFDDE8-6803-9341-B3F5-4702688CAEB7}"/>
    <dgm:cxn modelId="{93ABE830-BDE3-8E42-B252-5609A4032FEF}" srcId="{2D0EBDD3-23B5-D049-B2C0-29BD6D9444F2}" destId="{B6E107F7-DDC6-EC40-8A90-DA76F1BD3724}" srcOrd="2" destOrd="0" parTransId="{76FF6A6B-34BB-9F49-94FE-061FC29D1819}" sibTransId="{55B48B68-92A1-644B-BBFC-2892EE850224}"/>
    <dgm:cxn modelId="{0B55BFBC-DF71-6841-8DD6-541FE0799DD3}" type="presOf" srcId="{AAB7BF09-BE99-7A46-915A-97B1B1559DC4}" destId="{09EA9B5C-99E7-6F49-9C5B-2F901CDEA9B5}" srcOrd="0" destOrd="6" presId="urn:microsoft.com/office/officeart/2005/8/layout/venn1"/>
    <dgm:cxn modelId="{FFF5C4B5-EC90-4A49-8270-5426F8CBDA16}" type="presOf" srcId="{A23C25A7-5F91-EE4F-8C33-7C48144CAD68}" destId="{F4D018E7-DDA0-2C49-B7EA-4D28393B47F0}" srcOrd="1" destOrd="5" presId="urn:microsoft.com/office/officeart/2005/8/layout/venn1"/>
    <dgm:cxn modelId="{0196B012-954B-0448-9305-F1C264B89E40}" type="presOf" srcId="{59299AC7-AE6A-0643-B37C-7E8E72DDB35A}" destId="{F4D018E7-DDA0-2C49-B7EA-4D28393B47F0}" srcOrd="1" destOrd="7" presId="urn:microsoft.com/office/officeart/2005/8/layout/venn1"/>
    <dgm:cxn modelId="{C55E78BA-5973-8B4A-8173-07E288462EDE}" type="presOf" srcId="{86080543-228C-AB4E-9924-4C1E5B34EF48}" destId="{12F118D4-86F0-E545-AFC9-A04E77320626}" srcOrd="0" destOrd="4" presId="urn:microsoft.com/office/officeart/2005/8/layout/venn1"/>
    <dgm:cxn modelId="{CD2E2555-3423-4E4C-9AD3-0D57537547A6}" type="presOf" srcId="{2D0EBDD3-23B5-D049-B2C0-29BD6D9444F2}" destId="{C400EF63-6CF4-F14F-85E0-1BC3FDB19E2F}" srcOrd="1" destOrd="0" presId="urn:microsoft.com/office/officeart/2005/8/layout/venn1"/>
    <dgm:cxn modelId="{5C6598A7-7DD4-104D-9F50-44A62118056F}" srcId="{CA51BDBD-4D08-2B40-A822-562A3E8C7C1B}" destId="{2D340B3A-5708-E148-8764-641AC9DDBB6E}" srcOrd="1" destOrd="0" parTransId="{BEAB1393-A495-AD4B-BBD4-E93AAAB99A1F}" sibTransId="{00F67E9E-F289-F94B-AA0A-8778192B9701}"/>
    <dgm:cxn modelId="{518A0C3D-CD79-4445-AB9C-58C338977D67}" type="presOf" srcId="{5EBF9B49-EA2F-AE4A-8AF9-C8A01F5BAB40}" destId="{12F118D4-86F0-E545-AFC9-A04E77320626}" srcOrd="0" destOrd="3" presId="urn:microsoft.com/office/officeart/2005/8/layout/venn1"/>
    <dgm:cxn modelId="{19B98ADC-5EAF-FD4B-8A54-0A82B5CD741C}" type="presOf" srcId="{0499548F-D6BC-5D49-BD88-88301B9C013A}" destId="{439114D5-DED4-7D43-97E0-E878C124523D}" srcOrd="0" destOrd="0" presId="urn:microsoft.com/office/officeart/2005/8/layout/venn1"/>
    <dgm:cxn modelId="{595DEA01-13FE-7542-856E-87ABEFFF68AD}" type="presParOf" srcId="{439114D5-DED4-7D43-97E0-E878C124523D}" destId="{09EA9B5C-99E7-6F49-9C5B-2F901CDEA9B5}" srcOrd="0" destOrd="0" presId="urn:microsoft.com/office/officeart/2005/8/layout/venn1"/>
    <dgm:cxn modelId="{4C99630D-6713-2C42-B8A0-549AB970CFE5}" type="presParOf" srcId="{439114D5-DED4-7D43-97E0-E878C124523D}" destId="{C400EF63-6CF4-F14F-85E0-1BC3FDB19E2F}" srcOrd="1" destOrd="0" presId="urn:microsoft.com/office/officeart/2005/8/layout/venn1"/>
    <dgm:cxn modelId="{97B5EF99-D025-B249-BDAF-C78F742E6BF0}" type="presParOf" srcId="{439114D5-DED4-7D43-97E0-E878C124523D}" destId="{12F118D4-86F0-E545-AFC9-A04E77320626}" srcOrd="2" destOrd="0" presId="urn:microsoft.com/office/officeart/2005/8/layout/venn1"/>
    <dgm:cxn modelId="{BAD026E7-690F-F34A-8445-9B1B3583204B}" type="presParOf" srcId="{439114D5-DED4-7D43-97E0-E878C124523D}" destId="{F4D018E7-DDA0-2C49-B7EA-4D28393B47F0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EA9B5C-99E7-6F49-9C5B-2F901CDEA9B5}">
      <dsp:nvSpPr>
        <dsp:cNvPr id="0" name=""/>
        <dsp:cNvSpPr/>
      </dsp:nvSpPr>
      <dsp:spPr>
        <a:xfrm>
          <a:off x="1073943" y="30664"/>
          <a:ext cx="5606206" cy="5606206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Statistics</a:t>
          </a:r>
          <a:endParaRPr lang="en-US" sz="41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Linear regression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Logistic regression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Discriminant Analysis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Survival Analysis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Lasso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Principal Component Regression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Multivariate Adaptive Regression Splines</a:t>
          </a:r>
          <a:endParaRPr lang="en-US" sz="2400" kern="1200" dirty="0"/>
        </a:p>
      </dsp:txBody>
      <dsp:txXfrm>
        <a:off x="1856792" y="691756"/>
        <a:ext cx="3232407" cy="4284021"/>
      </dsp:txXfrm>
    </dsp:sp>
    <dsp:sp modelId="{12F118D4-86F0-E545-AFC9-A04E77320626}">
      <dsp:nvSpPr>
        <dsp:cNvPr id="0" name=""/>
        <dsp:cNvSpPr/>
      </dsp:nvSpPr>
      <dsp:spPr>
        <a:xfrm>
          <a:off x="5114452" y="0"/>
          <a:ext cx="5606206" cy="5606206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Machine Learning</a:t>
          </a:r>
          <a:endParaRPr lang="en-US" sz="3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Classification and Regression Trees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K-nearest neighbors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Naïve Bayes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Random Forest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Gradient Boosting Machine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Support Vector Machines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 smtClean="0"/>
            <a:t>Deep Learning</a:t>
          </a:r>
          <a:endParaRPr lang="en-US" sz="2400" kern="1200" dirty="0"/>
        </a:p>
      </dsp:txBody>
      <dsp:txXfrm>
        <a:off x="6705403" y="661092"/>
        <a:ext cx="3232407" cy="42840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tiff>
</file>

<file path=ppt/media/image12.tiff>
</file>

<file path=ppt/media/image2.jpeg>
</file>

<file path=ppt/media/image3.png>
</file>

<file path=ppt/media/image4.jpe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491" y="1828800"/>
            <a:ext cx="8231744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490" y="4800600"/>
            <a:ext cx="8231744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794" y="381001"/>
            <a:ext cx="1524398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809" y="381001"/>
            <a:ext cx="7393324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891" y="2514600"/>
            <a:ext cx="8694663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491" y="5410201"/>
            <a:ext cx="8689596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5174" y="1905001"/>
            <a:ext cx="442075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806" y="1905001"/>
            <a:ext cx="4420751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08" y="1905000"/>
            <a:ext cx="441770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808" y="2743201"/>
            <a:ext cx="441770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1489" y="1905000"/>
            <a:ext cx="441770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1489" y="2743201"/>
            <a:ext cx="441770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879" y="1905000"/>
            <a:ext cx="3597544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491" y="4648200"/>
            <a:ext cx="3582332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2704" y="685800"/>
            <a:ext cx="6402467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879" y="1905000"/>
            <a:ext cx="3597544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491" y="4648200"/>
            <a:ext cx="3582332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2704" y="685800"/>
            <a:ext cx="6402466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10" y="381000"/>
            <a:ext cx="9146383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10" y="1904999"/>
            <a:ext cx="9136770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810" y="6400800"/>
            <a:ext cx="6554906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8565" y="6400800"/>
            <a:ext cx="1449767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7/26/17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772" y="6400800"/>
            <a:ext cx="83841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5432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2" r:id="rId1"/>
    <p:sldLayoutId id="2147484333" r:id="rId2"/>
    <p:sldLayoutId id="2147484334" r:id="rId3"/>
    <p:sldLayoutId id="2147484335" r:id="rId4"/>
    <p:sldLayoutId id="2147484336" r:id="rId5"/>
    <p:sldLayoutId id="2147484337" r:id="rId6"/>
    <p:sldLayoutId id="2147484338" r:id="rId7"/>
    <p:sldLayoutId id="2147484339" r:id="rId8"/>
    <p:sldLayoutId id="2147484340" r:id="rId9"/>
    <p:sldLayoutId id="2147484341" r:id="rId10"/>
    <p:sldLayoutId id="214748434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pectrum.ieee.org/static/interactive-the-top-programming-languages-2017" TargetMode="Externa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</a:t>
            </a:r>
            <a:r>
              <a:rPr lang="en-US" dirty="0" smtClean="0"/>
              <a:t>redictive Modeling using R and Python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William Chiu</a:t>
            </a:r>
          </a:p>
          <a:p>
            <a:r>
              <a:rPr lang="en-US" dirty="0" smtClean="0"/>
              <a:t>JULY 27,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56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381000"/>
            <a:ext cx="9146383" cy="712509"/>
          </a:xfrm>
        </p:spPr>
        <p:txBody>
          <a:bodyPr/>
          <a:lstStyle/>
          <a:p>
            <a:r>
              <a:rPr lang="en-US" dirty="0" smtClean="0"/>
              <a:t>Python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30847"/>
              </p:ext>
            </p:extLst>
          </p:nvPr>
        </p:nvGraphicFramePr>
        <p:xfrm>
          <a:off x="733791" y="1454957"/>
          <a:ext cx="10724418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6077"/>
                <a:gridCol w="4356796"/>
                <a:gridCol w="433154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Software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Anaconda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Environment</a:t>
                      </a:r>
                      <a:r>
                        <a:rPr lang="en-US" baseline="0" dirty="0" smtClean="0"/>
                        <a:t> Manager and </a:t>
                      </a:r>
                      <a:r>
                        <a:rPr lang="en-US" dirty="0" smtClean="0"/>
                        <a:t>Interpreter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 popular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distribution of the Python interpreter with scientific</a:t>
                      </a:r>
                      <a:r>
                        <a:rPr lang="en-US" baseline="0" dirty="0" smtClean="0"/>
                        <a:t> packages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PyCharm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Integrated</a:t>
                      </a:r>
                      <a:r>
                        <a:rPr lang="en-US" baseline="0" dirty="0" smtClean="0"/>
                        <a:t> Development Environment (IDE)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Advanced text editor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Jupyter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Notebook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Local server for Python notebooks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scikit</a:t>
                      </a:r>
                      <a:r>
                        <a:rPr lang="en-US" dirty="0" smtClean="0"/>
                        <a:t>-learn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Python Package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Machine learning algorithms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statsmodels</a:t>
                      </a:r>
                      <a:r>
                        <a:rPr lang="en-US" dirty="0" smtClean="0"/>
                        <a:t> 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Python Package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Statistical</a:t>
                      </a:r>
                      <a:r>
                        <a:rPr lang="en-US" baseline="0" dirty="0" smtClean="0"/>
                        <a:t> methods and tests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pandas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Python Package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Data extraction, exploration, and transformation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915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381000"/>
            <a:ext cx="9146383" cy="5449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to develop a predictive model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01920" y="1030147"/>
            <a:ext cx="9136770" cy="4989653"/>
          </a:xfrm>
        </p:spPr>
        <p:txBody>
          <a:bodyPr>
            <a:normAutofit fontScale="850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Decide what you want to predict (target variable)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Find, extract, and explore the data (e.g., line charts, bar charts, histograms, box-whiskers plots, examine data quality reports)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Transform the data (e.g., calculate the target variable, engineer new features, fill in missing values or remove observations with missing values)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Split the data between train and test (if the data set is too small, use cross-validation methods)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Choose a metric for model performance (e.g., minimum RMSE, maximum AUC)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Try many algorithms </a:t>
            </a:r>
            <a:r>
              <a:rPr lang="mr-IN" dirty="0" smtClean="0"/>
              <a:t>–</a:t>
            </a:r>
            <a:r>
              <a:rPr lang="en-US" dirty="0" smtClean="0"/>
              <a:t> linear regression, lasso, MARS, GAM, Random Forest, Gradient Boosting Trees </a:t>
            </a:r>
            <a:r>
              <a:rPr lang="mr-IN" dirty="0" smtClean="0"/>
              <a:t>–</a:t>
            </a:r>
            <a:r>
              <a:rPr lang="en-US" dirty="0" smtClean="0"/>
              <a:t> on the train data set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Pick the algorithm with the best model performance on the test data set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Estimate the final model using all the data (train and test) and the algorithm that you picked in step 7</a:t>
            </a:r>
            <a:endParaRPr lang="en-US" dirty="0"/>
          </a:p>
        </p:txBody>
      </p:sp>
      <p:sp>
        <p:nvSpPr>
          <p:cNvPr id="7" name="Left Brace 6"/>
          <p:cNvSpPr/>
          <p:nvPr/>
        </p:nvSpPr>
        <p:spPr>
          <a:xfrm>
            <a:off x="1368677" y="925975"/>
            <a:ext cx="527387" cy="1944547"/>
          </a:xfrm>
          <a:prstGeom prst="lef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1703148"/>
            <a:ext cx="1522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80% </a:t>
            </a:r>
            <a:r>
              <a:rPr lang="en-US" smtClean="0"/>
              <a:t>of effort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0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survival on the Titanic using R</a:t>
            </a:r>
          </a:p>
          <a:p>
            <a:r>
              <a:rPr lang="en-US" dirty="0"/>
              <a:t>Predicting median home prices using </a:t>
            </a:r>
            <a:r>
              <a:rPr lang="en-US" dirty="0" smtClean="0"/>
              <a:t>Python </a:t>
            </a:r>
            <a:r>
              <a:rPr lang="en-US" dirty="0"/>
              <a:t>(written by Sean </a:t>
            </a:r>
            <a:r>
              <a:rPr lang="en-US" dirty="0" smtClean="0"/>
              <a:t>Whalen from UCSF)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301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 </a:t>
            </a:r>
            <a:r>
              <a:rPr lang="en-US" dirty="0" smtClean="0"/>
              <a:t>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extractions, explorations, and transformations are time-consuming and require planning and thought (difficult to automate)</a:t>
            </a:r>
          </a:p>
          <a:p>
            <a:r>
              <a:rPr lang="en-US" dirty="0" smtClean="0"/>
              <a:t>Using complex algorithms is relatively easy in R and Python (easy to automate)</a:t>
            </a:r>
          </a:p>
          <a:p>
            <a:r>
              <a:rPr lang="en-US" dirty="0" smtClean="0"/>
              <a:t>Interpreting predictive models from machine </a:t>
            </a:r>
            <a:r>
              <a:rPr lang="en-US" smtClean="0"/>
              <a:t>learning is </a:t>
            </a:r>
            <a:r>
              <a:rPr lang="en-US" dirty="0" smtClean="0"/>
              <a:t>very challenging (a statistical model may be less accurate but easier to to interpret)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96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 </a:t>
            </a:r>
            <a:r>
              <a:rPr lang="en-US" dirty="0"/>
              <a:t>a team of statisticians and computer scientists for the Dodd-Frank Stress </a:t>
            </a:r>
            <a:r>
              <a:rPr lang="en-US" dirty="0" smtClean="0"/>
              <a:t>Tests at a regional bank</a:t>
            </a:r>
          </a:p>
          <a:p>
            <a:r>
              <a:rPr lang="en-US" dirty="0" smtClean="0"/>
              <a:t>The team </a:t>
            </a:r>
            <a:r>
              <a:rPr lang="en-US" dirty="0"/>
              <a:t>forecasts expected credit loss for each individual residential mortgage and home equity line of </a:t>
            </a:r>
            <a:r>
              <a:rPr lang="en-US" dirty="0" smtClean="0"/>
              <a:t>credit</a:t>
            </a:r>
          </a:p>
          <a:p>
            <a:r>
              <a:rPr lang="en-US" dirty="0" smtClean="0"/>
              <a:t>Defended methodology</a:t>
            </a:r>
            <a:r>
              <a:rPr lang="en-US" dirty="0"/>
              <a:t>, forecasts, and documentation to </a:t>
            </a:r>
            <a:r>
              <a:rPr lang="en-US" dirty="0" smtClean="0"/>
              <a:t>senior </a:t>
            </a:r>
            <a:r>
              <a:rPr lang="en-US" dirty="0"/>
              <a:t>executives, model validators, and </a:t>
            </a:r>
            <a:r>
              <a:rPr lang="en-US" dirty="0" smtClean="0"/>
              <a:t>bank examiners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20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Defining predictive modeling</a:t>
            </a:r>
          </a:p>
          <a:p>
            <a:r>
              <a:rPr lang="en-US" dirty="0" smtClean="0"/>
              <a:t>Statistics versus machine learning</a:t>
            </a:r>
          </a:p>
          <a:p>
            <a:r>
              <a:rPr lang="en-US" dirty="0" smtClean="0"/>
              <a:t>Jobs available by programming languages</a:t>
            </a:r>
          </a:p>
          <a:p>
            <a:r>
              <a:rPr lang="en-US" dirty="0" smtClean="0"/>
              <a:t>Model development process</a:t>
            </a:r>
          </a:p>
          <a:p>
            <a:r>
              <a:rPr lang="en-US" dirty="0" smtClean="0"/>
              <a:t>Predicting survival on the Titanic using R</a:t>
            </a:r>
          </a:p>
          <a:p>
            <a:r>
              <a:rPr lang="en-US" dirty="0" smtClean="0"/>
              <a:t>Predicting median home prices using Python</a:t>
            </a:r>
          </a:p>
          <a:p>
            <a:r>
              <a:rPr lang="en-US" dirty="0" smtClean="0"/>
              <a:t>Concluding remarks</a:t>
            </a:r>
          </a:p>
        </p:txBody>
      </p:sp>
    </p:spTree>
    <p:extLst>
      <p:ext uri="{BB962C8B-B14F-4D97-AF65-F5344CB8AC3E}">
        <p14:creationId xmlns:p14="http://schemas.microsoft.com/office/powerpoint/2010/main" val="129669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of Predictive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1230" y="1904999"/>
            <a:ext cx="5728350" cy="4114801"/>
          </a:xfrm>
        </p:spPr>
        <p:txBody>
          <a:bodyPr>
            <a:normAutofit fontScale="925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en-US" i="1" dirty="0"/>
              <a:t>Predictive modeling: the process of developing a mathematical tool or model that generates an accurate </a:t>
            </a:r>
            <a:r>
              <a:rPr lang="en-US" i="1" dirty="0" smtClean="0"/>
              <a:t>prediction</a:t>
            </a:r>
            <a:r>
              <a:rPr lang="en-US" dirty="0" smtClean="0"/>
              <a:t>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mr-IN" dirty="0" smtClean="0"/>
              <a:t>–</a:t>
            </a:r>
            <a:r>
              <a:rPr lang="en-US" dirty="0" smtClean="0"/>
              <a:t> Max Kuhn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en-US" i="1" dirty="0"/>
              <a:t>For the purposes of this document, the term model refers to a quantitative method, system, or approach that applies statistical, economic, financial, or mathematical theories, techniques, and assumptions to process input data into quantitative </a:t>
            </a:r>
            <a:r>
              <a:rPr lang="en-US" i="1" dirty="0" smtClean="0"/>
              <a:t>estimates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en-US" dirty="0" smtClean="0"/>
              <a:t>- Federal Reserve Board, SR 11-7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2810" y="1904999"/>
            <a:ext cx="3050781" cy="472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4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381000"/>
            <a:ext cx="9146383" cy="67229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Algorithms from Statistics and Machine Learning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88809"/>
              </p:ext>
            </p:extLst>
          </p:nvPr>
        </p:nvGraphicFramePr>
        <p:xfrm>
          <a:off x="198699" y="1053296"/>
          <a:ext cx="11794603" cy="56368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ight Arrow 4"/>
          <p:cNvSpPr/>
          <p:nvPr/>
        </p:nvSpPr>
        <p:spPr>
          <a:xfrm>
            <a:off x="1018569" y="2663623"/>
            <a:ext cx="1018572" cy="254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1013524" y="3057162"/>
            <a:ext cx="1018572" cy="254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1013524" y="4225482"/>
            <a:ext cx="1018572" cy="254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1013524" y="5306267"/>
            <a:ext cx="1018572" cy="254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10800000">
            <a:off x="9650621" y="2663623"/>
            <a:ext cx="1018572" cy="254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0800000">
            <a:off x="9650621" y="3871730"/>
            <a:ext cx="1018572" cy="254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10800000">
            <a:off x="9650621" y="4528593"/>
            <a:ext cx="1018572" cy="254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0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381000"/>
            <a:ext cx="9146383" cy="602848"/>
          </a:xfrm>
        </p:spPr>
        <p:txBody>
          <a:bodyPr/>
          <a:lstStyle/>
          <a:p>
            <a:r>
              <a:rPr lang="en-US" dirty="0" smtClean="0"/>
              <a:t>Most popular programming languages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96691" y="6232967"/>
            <a:ext cx="9872502" cy="62503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spectrum.ieee.org/static/interactive-the-top-programming-languages-2017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6751" y="1233507"/>
            <a:ext cx="8318500" cy="4749800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1129274" y="1668201"/>
            <a:ext cx="1018572" cy="254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1129274" y="3845688"/>
            <a:ext cx="1018572" cy="2546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50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381000"/>
            <a:ext cx="9146383" cy="660722"/>
          </a:xfrm>
        </p:spPr>
        <p:txBody>
          <a:bodyPr/>
          <a:lstStyle/>
          <a:p>
            <a:r>
              <a:rPr lang="en-US" dirty="0" smtClean="0"/>
              <a:t>Statistics Jobs by Language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9784" y="1041722"/>
            <a:ext cx="3086100" cy="5486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2810" y="1041722"/>
            <a:ext cx="3086100" cy="548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76758" y="1041722"/>
            <a:ext cx="30861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381000"/>
            <a:ext cx="9146383" cy="658368"/>
          </a:xfrm>
        </p:spPr>
        <p:txBody>
          <a:bodyPr>
            <a:normAutofit/>
          </a:bodyPr>
          <a:lstStyle/>
          <a:p>
            <a:r>
              <a:rPr lang="en-US" dirty="0" smtClean="0"/>
              <a:t>Machine Learning Jobs by Language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3434" y="1039368"/>
            <a:ext cx="3086100" cy="5486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2810" y="1039368"/>
            <a:ext cx="3086100" cy="5486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8122" y="1039368"/>
            <a:ext cx="30861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02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810" y="381000"/>
            <a:ext cx="9146383" cy="599388"/>
          </a:xfrm>
        </p:spPr>
        <p:txBody>
          <a:bodyPr/>
          <a:lstStyle/>
          <a:p>
            <a:r>
              <a:rPr lang="en-US" dirty="0" smtClean="0"/>
              <a:t>R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8057386"/>
              </p:ext>
            </p:extLst>
          </p:nvPr>
        </p:nvGraphicFramePr>
        <p:xfrm>
          <a:off x="733791" y="1454957"/>
          <a:ext cx="10724418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6077"/>
                <a:gridCol w="4422784"/>
                <a:gridCol w="426555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Software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Interpreter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Programming</a:t>
                      </a:r>
                      <a:r>
                        <a:rPr lang="en-US" baseline="0" dirty="0" smtClean="0"/>
                        <a:t> engine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RStudio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Integrated</a:t>
                      </a:r>
                      <a:r>
                        <a:rPr lang="en-US" baseline="0" dirty="0" smtClean="0"/>
                        <a:t> Development Environment (IDE)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Advanced text editor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caret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 Package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Model development process tools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 Package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Extreme</a:t>
                      </a:r>
                      <a:r>
                        <a:rPr lang="en-US" baseline="0" dirty="0" smtClean="0"/>
                        <a:t> gradient boosting algorithm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dplyr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 Package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extraction, exploration, and transformation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82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tf02895261</Template>
  <TotalTime>1223</TotalTime>
  <Words>579</Words>
  <Application>Microsoft Macintosh PowerPoint</Application>
  <PresentationFormat>Widescreen</PresentationFormat>
  <Paragraphs>100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Corbel</vt:lpstr>
      <vt:lpstr>Mangal</vt:lpstr>
      <vt:lpstr>Digital Blue Tunnel 16x9</vt:lpstr>
      <vt:lpstr>Predictive Modeling using R and Python</vt:lpstr>
      <vt:lpstr>About Me</vt:lpstr>
      <vt:lpstr>Outline</vt:lpstr>
      <vt:lpstr>Definition of Predictive Modeling</vt:lpstr>
      <vt:lpstr>Algorithms from Statistics and Machine Learning</vt:lpstr>
      <vt:lpstr>Most popular programming languages</vt:lpstr>
      <vt:lpstr>Statistics Jobs by Language</vt:lpstr>
      <vt:lpstr>Machine Learning Jobs by Language</vt:lpstr>
      <vt:lpstr>R</vt:lpstr>
      <vt:lpstr>Python</vt:lpstr>
      <vt:lpstr>How to develop a predictive model</vt:lpstr>
      <vt:lpstr>Demo</vt:lpstr>
      <vt:lpstr>Concluding remarks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Chiu</dc:creator>
  <cp:lastModifiedBy>William Chiu</cp:lastModifiedBy>
  <cp:revision>110</cp:revision>
  <dcterms:created xsi:type="dcterms:W3CDTF">2017-07-23T04:41:23Z</dcterms:created>
  <dcterms:modified xsi:type="dcterms:W3CDTF">2017-07-27T05:58:16Z</dcterms:modified>
</cp:coreProperties>
</file>

<file path=docProps/thumbnail.jpeg>
</file>